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85" r:id="rId2"/>
    <p:sldId id="309" r:id="rId3"/>
    <p:sldId id="311" r:id="rId4"/>
    <p:sldId id="313" r:id="rId5"/>
    <p:sldId id="315" r:id="rId6"/>
    <p:sldId id="276" r:id="rId7"/>
    <p:sldId id="280" r:id="rId8"/>
    <p:sldId id="281" r:id="rId9"/>
    <p:sldId id="259" r:id="rId10"/>
    <p:sldId id="260" r:id="rId11"/>
    <p:sldId id="344" r:id="rId12"/>
    <p:sldId id="261" r:id="rId13"/>
    <p:sldId id="262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48" r:id="rId22"/>
    <p:sldId id="263" r:id="rId23"/>
    <p:sldId id="342" r:id="rId24"/>
    <p:sldId id="323" r:id="rId25"/>
    <p:sldId id="324" r:id="rId26"/>
    <p:sldId id="264" r:id="rId27"/>
    <p:sldId id="301" r:id="rId28"/>
    <p:sldId id="267" r:id="rId29"/>
    <p:sldId id="268" r:id="rId30"/>
    <p:sldId id="302" r:id="rId31"/>
    <p:sldId id="349" r:id="rId32"/>
    <p:sldId id="303" r:id="rId33"/>
    <p:sldId id="273" r:id="rId34"/>
    <p:sldId id="284" r:id="rId3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0429C-EC49-4005-8F3E-717E011415B0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32BB1-4BE9-4D63-8930-04B0E98262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933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32BB1-4BE9-4D63-8930-04B0E98262D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498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8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baby.ru/storage/5/9/f/4/122948.1270989951.jpeg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1" descr="129940923361SfWlw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04800"/>
            <a:ext cx="4191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Kép 1" descr="1236477045shBie1B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914400"/>
            <a:ext cx="4343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4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4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3733800" cy="589756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Мамочка любимая,</a:t>
            </a:r>
            <a:br>
              <a:rPr lang="ru-RU" sz="3200" b="1" dirty="0" smtClean="0"/>
            </a:br>
            <a:r>
              <a:rPr lang="ru-RU" sz="3200" b="1" dirty="0" smtClean="0"/>
              <a:t>Праздник у тебя.</a:t>
            </a:r>
            <a:br>
              <a:rPr lang="ru-RU" sz="3200" b="1" dirty="0" smtClean="0"/>
            </a:br>
            <a:r>
              <a:rPr lang="ru-RU" sz="3200" b="1" dirty="0" smtClean="0"/>
              <a:t>Будь же ты красивая</a:t>
            </a:r>
            <a:br>
              <a:rPr lang="ru-RU" sz="3200" b="1" dirty="0" smtClean="0"/>
            </a:br>
            <a:r>
              <a:rPr lang="ru-RU" sz="3200" b="1" dirty="0" smtClean="0"/>
              <a:t>И счастливая.</a:t>
            </a:r>
            <a:endParaRPr lang="ru-RU" sz="3200" b="1" dirty="0"/>
          </a:p>
        </p:txBody>
      </p:sp>
      <p:pic>
        <p:nvPicPr>
          <p:cNvPr id="4" name="Picture 2" descr="8 Марта Анимация Анимационные Картинки Открытки gif - 8 Марта - АНИМИРОВАННЫЕ КАРТИНКИ ПРАЗДНИКИ - КАРТИНКИ ФОТО - КАРТИНКИ ФОТО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81000"/>
            <a:ext cx="4953000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атериалы за Март 2009 года &quot; Страница 53 &quot; PixelBrush - Портал о дизайне. Скачать фото, картинки, обои, рисунки, иконки, клипа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0779" y="152400"/>
            <a:ext cx="6390042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Детки. - Стихи к 8 марта для мамы и бабуш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0"/>
            <a:ext cx="43434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" y="1752034"/>
            <a:ext cx="4267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Кто любимей всех </a:t>
            </a:r>
          </a:p>
          <a:p>
            <a:r>
              <a:rPr lang="ru-RU" sz="2800" b="1" dirty="0" smtClean="0"/>
              <a:t>на свете?</a:t>
            </a:r>
            <a:br>
              <a:rPr lang="ru-RU" sz="2800" b="1" dirty="0" smtClean="0"/>
            </a:br>
            <a:r>
              <a:rPr lang="ru-RU" sz="2800" b="1" dirty="0" smtClean="0"/>
              <a:t>Это сразу скажут дети.</a:t>
            </a:r>
            <a:br>
              <a:rPr lang="ru-RU" sz="2800" b="1" dirty="0" smtClean="0"/>
            </a:br>
            <a:r>
              <a:rPr lang="ru-RU" sz="2800" b="1" dirty="0" smtClean="0"/>
              <a:t>Обойди весь белый свет,</a:t>
            </a:r>
            <a:br>
              <a:rPr lang="ru-RU" sz="2800" b="1" dirty="0" smtClean="0"/>
            </a:br>
            <a:r>
              <a:rPr lang="ru-RU" sz="2800" b="1" dirty="0" smtClean="0"/>
              <a:t>Лучше мамы в мире нет!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67200" y="457200"/>
            <a:ext cx="4572000" cy="5821362"/>
          </a:xfrm>
        </p:spPr>
        <p:txBody>
          <a:bodyPr>
            <a:normAutofit/>
          </a:bodyPr>
          <a:lstStyle/>
          <a:p>
            <a:r>
              <a:rPr lang="ru-RU" sz="3100" b="1" dirty="0" smtClean="0"/>
              <a:t>Мамин день! </a:t>
            </a:r>
            <a:br>
              <a:rPr lang="ru-RU" sz="3100" b="1" dirty="0" smtClean="0"/>
            </a:br>
            <a:r>
              <a:rPr lang="ru-RU" sz="3100" b="1" dirty="0" smtClean="0"/>
              <a:t>Мамин день!</a:t>
            </a:r>
            <a:br>
              <a:rPr lang="ru-RU" sz="3100" b="1" dirty="0" smtClean="0"/>
            </a:br>
            <a:r>
              <a:rPr lang="ru-RU" sz="3100" b="1" dirty="0" smtClean="0"/>
              <a:t>Платье лучшее надень!</a:t>
            </a:r>
            <a:br>
              <a:rPr lang="ru-RU" sz="3100" b="1" dirty="0" smtClean="0"/>
            </a:br>
            <a:r>
              <a:rPr lang="ru-RU" sz="3100" b="1" dirty="0" smtClean="0"/>
              <a:t>Утром встань пораньше,</a:t>
            </a:r>
            <a:br>
              <a:rPr lang="ru-RU" sz="3100" b="1" dirty="0" smtClean="0"/>
            </a:br>
            <a:r>
              <a:rPr lang="ru-RU" sz="3100" b="1" dirty="0" smtClean="0"/>
              <a:t>В доме прибери,</a:t>
            </a:r>
            <a:br>
              <a:rPr lang="ru-RU" sz="3100" b="1" dirty="0" smtClean="0"/>
            </a:br>
            <a:r>
              <a:rPr lang="ru-RU" sz="3100" b="1" dirty="0" smtClean="0"/>
              <a:t>Что-нибудь хорошее</a:t>
            </a:r>
            <a:br>
              <a:rPr lang="ru-RU" sz="3100" b="1" dirty="0" smtClean="0"/>
            </a:br>
            <a:r>
              <a:rPr lang="ru-RU" sz="3100" b="1" dirty="0" smtClean="0"/>
              <a:t>Маме подари.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64" name="Picture 4" descr="Черно белое платье для девоч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38862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</a:rPr>
              <a:t>Кто пришёл ко мне с утра? 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Кто сказал, вставать пора? </a:t>
            </a:r>
            <a:endParaRPr lang="ru-RU" b="1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1773238"/>
            <a:ext cx="5257800" cy="499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</a:rPr>
              <a:t>Кашу кто успел сварить?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Чаю в чашку налить ?</a:t>
            </a:r>
            <a:endParaRPr lang="ru-RU" b="1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443301"/>
            <a:ext cx="4281487" cy="529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</a:rPr>
              <a:t>Кто косички мне заплёл? </a:t>
            </a:r>
            <a:endParaRPr lang="ru-RU" b="1" dirty="0"/>
          </a:p>
        </p:txBody>
      </p:sp>
      <p:pic>
        <p:nvPicPr>
          <p:cNvPr id="3" name="Picture 5" descr="Картинка 22 из 130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295400"/>
            <a:ext cx="7467600" cy="5391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</a:rPr>
              <a:t>Кто цветов в саду нарвал? </a:t>
            </a:r>
            <a:endParaRPr lang="ru-RU" sz="4000" b="1" dirty="0"/>
          </a:p>
        </p:txBody>
      </p:sp>
      <p:pic>
        <p:nvPicPr>
          <p:cNvPr id="8194" name="Picture 2" descr="C:\Documents and Settings\Администратор\Мои документы\Мои рисунки\romashki_cvety_podokonnik_vaza_shtora_1600x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295400"/>
            <a:ext cx="6667500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1143000"/>
            <a:ext cx="4530725" cy="559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</a:rPr>
              <a:t>Целый дом один убрал?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</a:rPr>
              <a:t>Кто меня поцеловал? </a:t>
            </a:r>
            <a:endParaRPr lang="ru-RU" sz="4000" b="1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981075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304800"/>
            <a:ext cx="8229600" cy="838200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Какое сейчас время года?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4668" y="1600200"/>
            <a:ext cx="2590800" cy="63976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Весна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Администратор\Мои документы\Мои рисунки\CPBlossom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6132" y="1295401"/>
            <a:ext cx="6209434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</a:rPr>
              <a:t>Кто на свете лучше всех? </a:t>
            </a: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743075"/>
            <a:ext cx="7416800" cy="494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Рудик\Desktop\фото мамы 2 А класс\SCAN_20150304_094436417.jpg"/>
          <p:cNvPicPr>
            <a:picLocks noChangeAspect="1" noChangeArrowheads="1"/>
          </p:cNvPicPr>
          <p:nvPr/>
        </p:nvPicPr>
        <p:blipFill>
          <a:blip r:embed="rId2" cstate="print"/>
          <a:srcRect l="30000" t="13483" r="35833" b="14662"/>
          <a:stretch>
            <a:fillRect/>
          </a:stretch>
        </p:blipFill>
        <p:spPr bwMode="auto">
          <a:xfrm>
            <a:off x="520180" y="329727"/>
            <a:ext cx="1678954" cy="2397868"/>
          </a:xfrm>
          <a:prstGeom prst="rect">
            <a:avLst/>
          </a:prstGeom>
          <a:noFill/>
        </p:spPr>
      </p:pic>
      <p:pic>
        <p:nvPicPr>
          <p:cNvPr id="10" name="Picture 3" descr="C:\Users\Рудик\Desktop\фото мамы 2 А класс\SCAN_20150304_094307871.jpg"/>
          <p:cNvPicPr>
            <a:picLocks noChangeAspect="1" noChangeArrowheads="1"/>
          </p:cNvPicPr>
          <p:nvPr/>
        </p:nvPicPr>
        <p:blipFill>
          <a:blip r:embed="rId3" cstate="print"/>
          <a:srcRect l="45834" t="34687" r="41361" b="40576"/>
          <a:stretch>
            <a:fillRect/>
          </a:stretch>
        </p:blipFill>
        <p:spPr bwMode="auto">
          <a:xfrm>
            <a:off x="2971800" y="358302"/>
            <a:ext cx="1858654" cy="2432319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43" y="3048000"/>
            <a:ext cx="2109714" cy="266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E:\Мама Саши Борович 1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4037" y="285751"/>
            <a:ext cx="1817700" cy="2340717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346" y="4876800"/>
            <a:ext cx="1962854" cy="1943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C:\Users\Рудик\Desktop\мамы\DSC_06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7348" y="2708545"/>
            <a:ext cx="2428777" cy="2076454"/>
          </a:xfrm>
          <a:prstGeom prst="rect">
            <a:avLst/>
          </a:prstGeom>
          <a:noFill/>
        </p:spPr>
      </p:pic>
      <p:pic>
        <p:nvPicPr>
          <p:cNvPr id="26" name="Picture 2" descr="C:\Users\Рудик\Desktop\фото мамы 2 А класс\SCAN_20150304_094350949.jpg"/>
          <p:cNvPicPr>
            <a:picLocks noChangeAspect="1" noChangeArrowheads="1"/>
          </p:cNvPicPr>
          <p:nvPr/>
        </p:nvPicPr>
        <p:blipFill>
          <a:blip r:embed="rId8" cstate="print"/>
          <a:srcRect l="23333" t="27619" r="25833" b="25263"/>
          <a:stretch>
            <a:fillRect/>
          </a:stretch>
        </p:blipFill>
        <p:spPr bwMode="auto">
          <a:xfrm>
            <a:off x="2754820" y="3381374"/>
            <a:ext cx="2671735" cy="22383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6500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0" y="274638"/>
            <a:ext cx="4114800" cy="627856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Встану утром рано,</a:t>
            </a:r>
            <a:br>
              <a:rPr lang="ru-RU" sz="2800" b="1" dirty="0" smtClean="0"/>
            </a:br>
            <a:r>
              <a:rPr lang="ru-RU" sz="2800" b="1" dirty="0" smtClean="0"/>
              <a:t>Поцелую маму.</a:t>
            </a:r>
            <a:br>
              <a:rPr lang="ru-RU" sz="2800" b="1" dirty="0" smtClean="0"/>
            </a:br>
            <a:r>
              <a:rPr lang="ru-RU" sz="2800" b="1" dirty="0" smtClean="0"/>
              <a:t>Подарю цветов букет -</a:t>
            </a:r>
            <a:br>
              <a:rPr lang="ru-RU" sz="2800" b="1" dirty="0" smtClean="0"/>
            </a:br>
            <a:r>
              <a:rPr lang="ru-RU" sz="2800" b="1" dirty="0" smtClean="0"/>
              <a:t>Лучше мамы в мире нет!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19458" name="Picture 2" descr="8 М А Р Т А!!! Записи в рубрике 8 М А Р Т А!!! Дневник телепатия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" y="152400"/>
            <a:ext cx="4198620" cy="66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Танец мам и детей</a:t>
            </a:r>
            <a:endParaRPr lang="ru-RU" dirty="0"/>
          </a:p>
        </p:txBody>
      </p:sp>
      <p:pic>
        <p:nvPicPr>
          <p:cNvPr id="17410" name="Picture 2" descr="Праздник &quot;8 Марта&quot; МБДОУ МО г. Краснодар &quot;Детский сад 91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1" y="1219200"/>
            <a:ext cx="8008494" cy="5105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009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3962400" cy="59436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Назовите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«Ласковые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нежные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слова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 МАМЕ»!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2" name="Picture 2" descr="Картинки обворожительных девушек с цветами на волосах &quot; PixelBrush - Портал о дизайне. Скачать фото, картинки, обои, рисунки, 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228600"/>
            <a:ext cx="48768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Вечерние платья на свадьбу для мам невесты и жених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457200"/>
            <a:ext cx="5048250" cy="5943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28600" y="72479"/>
            <a:ext cx="2971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добрая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075" y="766168"/>
            <a:ext cx="2819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красивая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9550" y="1442443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терпеливая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8125" y="2133600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ласковая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4648200"/>
            <a:ext cx="205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умная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5181600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нежная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2745284"/>
            <a:ext cx="3009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весёлая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500" y="3429000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любимая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4038600"/>
            <a:ext cx="30765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радостная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5791200"/>
            <a:ext cx="373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трудолюбивая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5800" y="274638"/>
            <a:ext cx="4419600" cy="635476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Маму я свою люблю,</a:t>
            </a:r>
            <a:br>
              <a:rPr lang="ru-RU" sz="2800" b="1" dirty="0" smtClean="0"/>
            </a:br>
            <a:r>
              <a:rPr lang="ru-RU" sz="2800" b="1" dirty="0" smtClean="0"/>
              <a:t>Ей подарок подарю.</a:t>
            </a:r>
            <a:br>
              <a:rPr lang="ru-RU" sz="2800" b="1" dirty="0" smtClean="0"/>
            </a:br>
            <a:r>
              <a:rPr lang="ru-RU" sz="2800" b="1" dirty="0" smtClean="0"/>
              <a:t>Я подарок сделал сам</a:t>
            </a:r>
            <a:br>
              <a:rPr lang="ru-RU" sz="2800" b="1" dirty="0" smtClean="0"/>
            </a:br>
            <a:r>
              <a:rPr lang="ru-RU" sz="2800" b="1" dirty="0" smtClean="0"/>
              <a:t>Из бумаги с красками.</a:t>
            </a:r>
            <a:br>
              <a:rPr lang="ru-RU" sz="2800" b="1" dirty="0" smtClean="0"/>
            </a:br>
            <a:r>
              <a:rPr lang="ru-RU" sz="2800" b="1" dirty="0" smtClean="0"/>
              <a:t>Маме я его отдам,</a:t>
            </a:r>
            <a:br>
              <a:rPr lang="ru-RU" sz="2800" b="1" dirty="0" smtClean="0"/>
            </a:br>
            <a:r>
              <a:rPr lang="ru-RU" sz="2800" b="1" dirty="0" smtClean="0"/>
              <a:t>Обнимая ласково. </a:t>
            </a:r>
            <a:endParaRPr lang="ru-RU" sz="2800" b="1" dirty="0"/>
          </a:p>
        </p:txBody>
      </p:sp>
      <p:pic>
        <p:nvPicPr>
          <p:cNvPr id="4" name="Picture 2" descr="8 МАРТА ОТКРЫТКИ - АНИМАШКИ / GIF - 70 шт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57200"/>
            <a:ext cx="3886200" cy="586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Укрась торт</a:t>
            </a:r>
            <a:endParaRPr lang="ru-RU" sz="5400" b="1" dirty="0"/>
          </a:p>
        </p:txBody>
      </p:sp>
      <p:pic>
        <p:nvPicPr>
          <p:cNvPr id="3" name="Picture 2" descr="С ДНЁМ РОЖДЕНИЯ. - Магелланово обла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905000"/>
            <a:ext cx="5237018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3810000"/>
            <a:ext cx="4648200" cy="269716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2700" b="1" i="1" dirty="0" smtClean="0"/>
              <a:t>МОЯ БАБУЛЕНЬКА</a:t>
            </a:r>
            <a:r>
              <a:rPr lang="ru-RU" sz="3200" b="1" dirty="0" smtClean="0"/>
              <a:t> </a:t>
            </a:r>
            <a:br>
              <a:rPr lang="ru-RU" sz="3200" b="1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Я бабуленьку родную</a:t>
            </a:r>
            <a:br>
              <a:rPr lang="ru-RU" sz="3200" b="1" dirty="0" smtClean="0"/>
            </a:br>
            <a:r>
              <a:rPr lang="ru-RU" sz="3200" b="1" dirty="0" smtClean="0"/>
              <a:t> Очень крепко поцелую,</a:t>
            </a:r>
            <a:br>
              <a:rPr lang="ru-RU" sz="3200" b="1" dirty="0" smtClean="0"/>
            </a:br>
            <a:r>
              <a:rPr lang="ru-RU" sz="3200" b="1" dirty="0" smtClean="0"/>
              <a:t>Ведь бабуленька моя</a:t>
            </a:r>
            <a:br>
              <a:rPr lang="ru-RU" sz="3200" b="1" dirty="0" smtClean="0"/>
            </a:br>
            <a:r>
              <a:rPr lang="ru-RU" sz="3200" b="1" dirty="0" smtClean="0"/>
              <a:t>Очень-очень добрая.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Picture 4" descr="Скачать Картинки на день рождения бабушке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52400"/>
            <a:ext cx="66294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800" cy="5897562"/>
          </a:xfrm>
        </p:spPr>
        <p:txBody>
          <a:bodyPr>
            <a:normAutofit/>
          </a:bodyPr>
          <a:lstStyle/>
          <a:p>
            <a:r>
              <a:rPr lang="ru-RU" sz="2400" b="1" i="1" dirty="0" smtClean="0"/>
              <a:t>ПОЖЕЛАНИЕ БАБУШКЕ</a:t>
            </a:r>
            <a:br>
              <a:rPr lang="ru-RU" sz="2400" b="1" i="1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Бабушка любимая,</a:t>
            </a:r>
            <a:br>
              <a:rPr lang="ru-RU" sz="2800" b="1" dirty="0" smtClean="0"/>
            </a:br>
            <a:r>
              <a:rPr lang="ru-RU" sz="2800" b="1" dirty="0" smtClean="0"/>
              <a:t>Самая красивая!</a:t>
            </a:r>
            <a:br>
              <a:rPr lang="ru-RU" sz="2800" b="1" dirty="0" smtClean="0"/>
            </a:br>
            <a:r>
              <a:rPr lang="ru-RU" sz="2800" b="1" dirty="0" smtClean="0"/>
              <a:t>Будь всегда счастливой,</a:t>
            </a:r>
            <a:br>
              <a:rPr lang="ru-RU" sz="2800" b="1" dirty="0" smtClean="0"/>
            </a:br>
            <a:r>
              <a:rPr lang="ru-RU" sz="2800" b="1" dirty="0" smtClean="0"/>
              <a:t>Мудрой и красивой.</a:t>
            </a:r>
            <a:br>
              <a:rPr lang="ru-RU" sz="2800" b="1" dirty="0" smtClean="0"/>
            </a:br>
            <a:r>
              <a:rPr lang="ru-RU" sz="2800" b="1" dirty="0" smtClean="0"/>
              <a:t>С праздником, родная!</a:t>
            </a:r>
            <a:br>
              <a:rPr lang="ru-RU" sz="2800" b="1" dirty="0" smtClean="0"/>
            </a:br>
            <a:r>
              <a:rPr lang="ru-RU" sz="2800" b="1" dirty="0" smtClean="0"/>
              <a:t>Тебя я  поздравляю!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25602" name="Picture 2" descr="Любимой бабушке 8 Марта!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3962400" cy="579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Назовите весенние месяцы…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Documents and Settings\Администратор\Мои документы\Мои рисунки\geJL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143000"/>
            <a:ext cx="6045200" cy="52578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2400" y="1447800"/>
            <a:ext cx="2422458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Март 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Апрель 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Май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Игра «Завяжи косынку»</a:t>
            </a:r>
            <a:endParaRPr lang="ru-RU" b="1" dirty="0"/>
          </a:p>
        </p:txBody>
      </p:sp>
      <p:pic>
        <p:nvPicPr>
          <p:cNvPr id="28674" name="Picture 2" descr="ДЕТСКИЕ ПЕСНИ (Страница 471) MP3SORT.BIZ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676400"/>
            <a:ext cx="5029200" cy="4705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к избавиться от маминой оп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85725"/>
            <a:ext cx="5867400" cy="3352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9600" y="3581400"/>
            <a:ext cx="152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2925" y="3600450"/>
            <a:ext cx="373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Мамочка, мамуля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4279612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2925" y="4279611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Бабулечка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бабуля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3900" y="5029200"/>
            <a:ext cx="1638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Сестра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2925" y="4953000"/>
            <a:ext cx="4105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Сестрёнка, сестричка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76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0"/>
            <a:ext cx="3962400" cy="223996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2700" b="1" i="1" dirty="0" smtClean="0"/>
              <a:t>ЛЮБИМОМУ УЧИТЕЛЮ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Своим ученикам</a:t>
            </a:r>
            <a:br>
              <a:rPr lang="ru-RU" sz="3200" b="1" dirty="0" smtClean="0"/>
            </a:br>
            <a:r>
              <a:rPr lang="ru-RU" sz="3200" b="1" dirty="0" smtClean="0"/>
              <a:t>Вы сердце отдаёте!</a:t>
            </a:r>
            <a:br>
              <a:rPr lang="ru-RU" sz="3200" b="1" dirty="0" smtClean="0"/>
            </a:br>
            <a:r>
              <a:rPr lang="ru-RU" sz="3200" b="1" dirty="0" smtClean="0"/>
              <a:t>За всё спасибо вам,</a:t>
            </a:r>
            <a:br>
              <a:rPr lang="ru-RU" sz="3200" b="1" dirty="0" smtClean="0"/>
            </a:br>
            <a:r>
              <a:rPr lang="ru-RU" sz="3200" b="1" dirty="0" smtClean="0"/>
              <a:t>Успехов вам в работе!</a:t>
            </a:r>
            <a:endParaRPr lang="ru-RU" sz="3200" dirty="0"/>
          </a:p>
        </p:txBody>
      </p:sp>
      <p:pic>
        <p:nvPicPr>
          <p:cNvPr id="6" name="Рисунок 5" descr="C:\Users\Uniton\AppData\Local\Microsoft\Windows\Temporary Internet Files\Content.Word\DSCN282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38100"/>
            <a:ext cx="4343400" cy="419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" b="-394"/>
          <a:stretch/>
        </p:blipFill>
        <p:spPr bwMode="auto">
          <a:xfrm>
            <a:off x="76200" y="2971800"/>
            <a:ext cx="512142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562600" y="1020142"/>
            <a:ext cx="3124200" cy="35394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Пусть для Вас сияет солнце,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Пусть для Вас цветёт сирень!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И пусть долго –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долго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длится,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Этот самый женский день!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7" name="Picture 3" descr="C:\Users\Марат\Desktop\t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4876800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Анимация с 8-марта (26) - Анимационные - BORT.S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502" y="228600"/>
            <a:ext cx="8704898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Какой праздник мы отмечаем в марте?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Картиночки с 8 мар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447800"/>
            <a:ext cx="7010400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Кого мы поздравляем в этот день?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19100" y="97155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Маму, бабушку, сестру, тетю, учителя, воспитателя!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Администратор\Мои документы\Мои рисунки\carmo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67910"/>
            <a:ext cx="7772400" cy="4713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рат\Desktop\th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1905000"/>
            <a:ext cx="637998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/>
              <a:t>Международный женский день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93511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1" y="188640"/>
            <a:ext cx="8534400" cy="64087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/>
              <a:t>С 1911 года 8 марта </a:t>
            </a:r>
            <a:r>
              <a:rPr lang="ru-RU" sz="4000" b="1" dirty="0" smtClean="0"/>
              <a:t>празднуют: </a:t>
            </a:r>
          </a:p>
          <a:p>
            <a:endParaRPr lang="ru-RU" sz="3600" dirty="0" smtClean="0"/>
          </a:p>
          <a:p>
            <a:pPr>
              <a:buNone/>
            </a:pPr>
            <a:r>
              <a:rPr lang="ru-RU" sz="3600" b="1" u="sng" dirty="0" smtClean="0"/>
              <a:t>в Дании</a:t>
            </a:r>
            <a:r>
              <a:rPr lang="ru-RU" sz="3600" dirty="0"/>
              <a:t>;</a:t>
            </a:r>
            <a:r>
              <a:rPr lang="ru-RU" sz="3600" dirty="0" smtClean="0"/>
              <a:t> </a:t>
            </a:r>
          </a:p>
          <a:p>
            <a:pPr>
              <a:buNone/>
            </a:pPr>
            <a:endParaRPr lang="ru-RU" sz="3600" dirty="0"/>
          </a:p>
          <a:p>
            <a:pPr>
              <a:buNone/>
            </a:pPr>
            <a:r>
              <a:rPr lang="ru-RU" sz="3600" b="1" dirty="0" smtClean="0"/>
              <a:t> </a:t>
            </a:r>
            <a:r>
              <a:rPr lang="ru-RU" sz="3600" b="1" u="sng" dirty="0" smtClean="0"/>
              <a:t>Германии</a:t>
            </a:r>
            <a:r>
              <a:rPr lang="ru-RU" sz="3600" b="1" u="sng" dirty="0"/>
              <a:t>;</a:t>
            </a:r>
            <a:r>
              <a:rPr lang="ru-RU" sz="3600" b="1" u="sng" dirty="0" smtClean="0"/>
              <a:t> </a:t>
            </a:r>
          </a:p>
          <a:p>
            <a:pPr marL="0" indent="0">
              <a:buNone/>
            </a:pPr>
            <a:endParaRPr lang="ru-RU" sz="3600" b="1" u="sng" dirty="0"/>
          </a:p>
          <a:p>
            <a:pPr>
              <a:buNone/>
            </a:pPr>
            <a:r>
              <a:rPr lang="ru-RU" sz="3600" b="1" u="sng" dirty="0" smtClean="0"/>
              <a:t>Швейцарии;</a:t>
            </a:r>
          </a:p>
          <a:p>
            <a:endParaRPr lang="ru-RU" sz="3600" b="1" u="sng" dirty="0" smtClean="0"/>
          </a:p>
          <a:p>
            <a:pPr>
              <a:buNone/>
            </a:pPr>
            <a:r>
              <a:rPr lang="ru-RU" sz="3600" b="1" u="sng" dirty="0" smtClean="0"/>
              <a:t>Австрии</a:t>
            </a:r>
            <a:r>
              <a:rPr lang="ru-RU" sz="3600" b="1" u="sng" dirty="0"/>
              <a:t>.</a:t>
            </a:r>
          </a:p>
        </p:txBody>
      </p:sp>
      <p:sp>
        <p:nvSpPr>
          <p:cNvPr id="4" name="AutoShape 2" descr="data:image/jpeg;base64,/9j/4AAQSkZJRgABAQAAAQABAAD/2wCEAAkGBhQQERUUDxQVFRUVGRwXFRgYFx0XGRkcHhoZHx4YHB8dHyYfHR0kHBsUHy8hIycpLCwsHB8xNTAqNSYrLCkBCQoKDQsNGQ4OGTUkHiQ1NTU1NTU1NTU1NjI1NTU1NSo1NTQ1NTY1NDQ0LTQ0NCwsNTU0NDEsNCw0NS8sLDQ0NP/AABEIAFAAUAMBIgACEQEDEQH/xAAcAAEBAAMAAwEAAAAAAAAAAAAHBgMEBQECCAD/xAA+EAABAgMDCAYHBgcAAAAAAAABAgMABBEHEjEFBiFRYXGRsRMiMkGh0SMzQlJigcEkcoKSsuEUFjRjg6LC/8QAGgEAAwEBAQEAAAAAAAAAAAAAAwQFBgIBAP/EAC0RAAEEAQEGBAYDAAAAAAAAAAEAAgMEEQUSITFRgbEzYXGhBhMiIzRBFMHw/9oADAMBAAIRAxEAPwBGz8z4OTA0Q10nSlQ7V2l27sNa3vCIibtvePqpdtOj2lKWa69F2N63Tsym93k3BMInTzPa8tBW00nTqs1ZkkjMk558yrtu2CeqK9EfwY7MYtsybSVTyloeaCChN68gkg9YClDp7x3wJCL6ypHWmDqSgcSfKBwSyOkAJTWrafUipvkbGARy9QlxzLrCRVbqEDDrG7zjkZVtHkJYG8+lZHst9cmuqmjxg9tTdow2NbhPBJ8xBjDcs5Y7ZCgUNLZZiEr3H0STnBbJMPkplE9Aj3u04cO/BPfhxiROVXlLDinXCsYKKzeFa4GtRiY5TQjcREyWRzjvK22n04IG4jaArrNq1N+WKUTNXmsNPrBuPfuPGFjIucbE4gLl3Eq1itFDYU4jvj5tXFRZQxfym2fdStWHw0+sMVp35DTvUjW9JrGN07BskDO7geiqLdOzKb3eTcEwhZt07Mpvd5NwTiPLPiFF0T8JnXuVkEI1laPRzB1qQOAUfqIORCXZePszx/uDwSPOOavihE144oO6d1yLVXdDCfvn9Ag9EXdqqvSMj4VfqEQggs/iFI6UMVGde5Ww1G2mPTJ0g48brSFLOpIJ5R1ZvNyZYTedYcSnWUmg3nAQm5pO/C0kEsbSGucM8srluRf2Iy9Zp9enqtAbOsoY/liAdhNsLxm/8X/cGqj7gU3X3FtN/Tuq3PrN5qbDPThRuX6UVTG7XkI4UlmZJopRhJ+8SrmaR2bQc5W5IMl1K1X7926B3XcakaxEI7aokerYJ2qXTwA+sUXvha76uKxdavqM0QEOdn1wO6uP5WlFJoZZn5IAPEaY/SeRGpRKky6SlK1XiKkgGgGiu6Idm1twdqXbI2KUPOKzN/OpE+2tSEKQUEBQJBxrShGOB7hHzJInu+nivbVLUK8RM2dj978jupbPvNt2bW2pq7RKSDU0766o5OSbP0hQMyu98KKgcTp4CLyfWB2iBXCpA5xPT+czDFbzgUfdSbx8h8zHro487TkKG5bMYgh9hvVbkCTQ0kJaSlCdQFOOuKpkaIBZ20OYc0MHoU/DpUd6vKkeJDPmdaNUzDh2LN8cFQF1uNpwAqUXw7bnbtucAfPPuUg54WbMv1XL0Zc7wB6NW8DsnaOEelkeQXpRc0l9NK9HdINQaX8IxZFtRafFybAaX7wqWz9U+I2xW5uuAuLKSCFJBFDUHTiKY4wSNsT3fMYlbkt+vEalnh+s+XIqLt07Mpvd5NwTCFm3Tsym93k3BMISs+IVqNE/CZ17lZBCBZUv+oTsQfFQg/TFxZW56d4a2q8Fp844rnEoTOst2qEnTuFmtUa9E0rUtQ4p/aDSFe01qspXU4k8QRBRB7A+4o+juzUHkT/vdZ2jG2gxpNRuNmEXrV1juXlcWVj+UVIyh0ZV1XG1ihJpUUVoGFdB8YjlR2MwZvospSyta7h0V7QKeZEd1zh4Surx/MqvHkVb26dmU3u8m4JhH0Fn5mOcphoB0N9EVexereu7RSl3xjiylicsn1jzq9GAup06NOB2w7NA98hIWa03Vatao1kh3jO7HmUNiLGy9X2xW1pXNJi+Fjklre/OPKM+RrMmZN8usOLNUlISqhArTvArHMdaRjw4o93W6lis+JuckclOWiorJObCk/7CB8w7Z8ZuPuyjqWm750EBJGmigTT5QZZOsyn31UDBQK0KnCEgbdfAGCWGkv3BJaPPHHWdtuA3/wBBTbUbjcMmbdjkswL00f4hersoG4DSfnwi4l8mNNputtoSnUEgDlA/4bncThOn4ihgOI2l3svmVUZcjOFM0wpJoQ62QfxiHPL9m0pNAlKAyvuU2KD5pwMEuXsyZuQfR1bwK0hpxOlKlV6oNcDXuPjATXfEc8QqLNYrX4y1p2XY4F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data:image/jpeg;base64,/9j/4AAQSkZJRgABAQAAAQABAAD/2wCEAAkGBwgHBgkIBwgWCgkLDRYZFRYUDRsQEBAWIB0iIhwdHykkKCggJB0xJx8ZLzktNCksLj8uIx8zODMsNzItLisBCgoKDQwNGhAQGjcgHxwwNzc3Ky03NywsKys3ODQsKyssKysrLDQrLDcsLCwsKyw0NywsLCwsNywrKysrKzcrLP/AABEIAMMBAgMBEQACEQEDEQH/xAAaAAEAAwEBAQAAAAAAAAAAAAAAAQQHCAYD/8QAMhABAAACBQ0BAQABBAMAAAAAAAIDAQQFc5MHEhUXNFFUVXGhsbLRMhEGNUFDkRMhMf/EABsBAQACAwEBAAAAAAAAAAAAAAABAwIEBgcF/8QAJhEBAAECBQUBAQEBAQAAAAAAAAEDERMxMlJxFkFhkaEGAgQSUf/aAAwDAQACEQMRAD8A8a1XpAAAAAAAAADWMiWxWtfS/WlbS7uY/Qa6fEtLWueAV7Q2Cs3UfilE5M6WuOXMcH4h6NWMnospSAAAAAAAAAAAAAAAAAAAAAAAAAAANYyJbFa19L9aVtLu5j9Brp8S0ta54BXtDYKzdR+KUTkzpa45cxwfiHo1YyeiylIAAAAAAAAAAAAAAAAAAAAAAAAAAA1jIlsVrX0v1pW0u7mP0GunxLS1rngFe0NgrN1H4pROTOlrjlzHB+IejVjJ6LKUgAAAAAAAAAAAAAAAAAAAAAAAAAADWMiWxWtfS/WlbS7uY/Qa6fEtLWueAV7Q2Cs3UfilE5M6WuOXMcH4h6NWMnospSAAAAAAAAAAAAAAAAAAAAAAAAAAANYyJbFa19L9aVtLu5j9Brp8S0ta54BXtDYKzdR+KUTkzpa45cxwfiHo1YyeiylIAAAAAAAAAAAAAAAAAAAAAAAAAAA1jIlsVrX0v1pW0u7mP0GunxLS1rngFe0NgrN1H4pROTOlrjlzHB+IejVjJ6LKUgAAAAAAAAAAAAAAAAAAAAAAAAAADWMiWxWtfS/WlbS7uY/Qa6fEtLWueAV7Q2Cs3UfilE5M6WuOXMcH4h6NWMnospSAAAAAAAAAAAAAAAAAAAAAAAAAAANYyJbFa19L9aVtLu5j9Brp8S0ta54BXtDYKzdR+KUTkzpa45cxwfiHo1YyeiylIAAAAAAAAAAAAAAAAAAAAAAAAAAA1jIlsVrX0v1pW0u7mP0GunxLS1rngFe0NgrN1H4pROTOlrjlzHB+IejVjJ6LKUgAAAAAAAAAAAAAAAAAAAAAAAAAADWMiWxWtfS/WlbS7uY/Qa6fEtLWueAV7Q2Cs3UfilE5M6WuOXMcH4h6NWMnospSAAAAAAAAAAAAAAAAANa1R1Lm0zDhW4Xly/UFTZH01R1Lm0zDhMLydQVNkfTVHUubTMOEwvJ1BU2R9NUdS5tMw4TC8nUFTZH01R1Lm0zDhMLydQVNkfTVHUubTMOEwvJ1BU2R9NUdS5tMw4TC8nUFTZH01R1Lm0zDhMLydQVNkfTVHUubTMOEwvJ1BU2R9NUdS5tMw4TC8nUFTZH16f8Aw7/FJP8Ai0mtS5FairFFYihppzoaIf5/KP5/sy/n+f8Al87/AHf7/wCv9k/zP9Raz0TNoAPnPl/+aRMlU0/yiOGmjp/aBP8AM/8AMxP/AIzmjJFUqKKKNLTMOFTFK3d9/qCpsj6nVHUubTMOFOF5OoKmyPpqjqXNpmHCYXk6gqbI+mqOpc2mYcJheTqCpsj6ao6lzaZhwmF5OoKmyPpqjqXNpmHCYXk6gqbI+mqOpc2mYcJheTqCpsj6ao6lzaZhwmF5OoKmyPpqjqXNpmHCYXk6gqbI+mqOpc2mYcJheTqCpsj6ao6lzaZhwmF5OoKmyPpqjqXNpmHCYXk6gqbI+mqOpc2mYcJheTqCpsj6ao6lzaZhwmF5OoKmyPpqjqXNpmHCYXk6gqbI+mqOpc2mYcJheTqCpsj6ao6lzaZhwmF5OoKmyPpqjqXNpmHCYXk6gqbI+mqOpc2mYcJheTqCpsj60la58AAAAAAAAAAAAAAAAAAAAAAAAAAAAAAAAAAAAAAAAAAAAAAAAAAAAAAAAAAAAAAAABU0nZ/HS8aH6i8LcGrtn0aTs/jpeND9LwYNXbPo0nZ/HS8aH6Xgwau2fRpOz+Ol40P0vBg1ds+jSdn8dLxofpeDBq7Z9Gk7P46XjQ/S8GDV2z6NJ2fx0vGh+l4MGrtn0aTs/jpeND9LwYNXbPo0nZ/HS8aH6Xgwau2fRpOz+Ol40P0vBg1ds+n2kVmRWaKaavPhm0Q//c2OiL+f9Juw/r+P6/nVFn1GICKaaKKKaaaf5RQCrpSz+Ol40P1F4W4NXbPo0nZ/HS8aH6Xgwau2fRpOz+Ol40P0vBg1ds+jSdn8dLxofpeDBq7Z9Gk7P46XjQ/S8GDV2z6NJ2fx0vGh+l4MGrtn0aTs/jpeND9LwYNXbPo0nZ/HS8aH6Xgwau2fRpOz+Ol40P0vBg1ds+jSdn8dLxofpeDBq7Z9Gk7P46XjQ/S8GDV2z6NJ2fx0vGh+l4MGrtn0aTs/jpeND9LwYNXbPo0nZ/HS8aH6Xgwau2fRpOz+Ol40P0vBg1ds+jSdn8dLxofpeDBq7Z9Gk7P46XjQ/S8GDV2z6NJ2fx0vGh+l4MGrtn0aTs/jpeND9LwYNXbPpzNmw7uzVs9DuZsO7sWLmbDu7Fi5mw7uxYuZsO7sWLmbDu7Fi5mw7uxYuZsO7sWLmbDu7Fi5mw7uxYu1jIlRRRUrW/lH/NL9aVtLu5j9Brp8S0xc54BXtD/T6zdR+KUTkzpa45cxQQ0ZtH/r/bc1IiLPRplObDu7Jsi5mw7uxYuZsO7sWLmbDu7Fi5mw7uxYuZsO7sWLmbDu7Fi5mw7uxYuZsO7sWLmbDu7Fi5mw7uxYuZsO7sWLmbDu7Fi5mw7uxYuZsO7sWLmbDu7Fi5mw7uxYuZsO7sWLpSAAAAAAAAANYyJbFa19L9aVtLu5j9Brp8S0ta54BXtDYKzdR+KUTkzpa45cxwfiHo1YyeiylIAAAAAAAAAAAAAAAAAAAAAAAAAAA1jIlsVrX0v1pW0u7mP0GunxLS1rngFe0NgrN1H4pROTOlrjlzHB+IejVjJ6LKUgAAAAAAAAAAAAAAAAAAAAAAAAAADWMiWxWtfS/WlbS7uY/Qa6fEtLWueAV7Q2Cs3UfilE5M6WuOXMcH4h6NWMnospSAAAAAAAAAAAAAAAAAAAAAAAAAAANYyJbFa19L9aVtLu5j9Brp8S0ta54BXtDYKzdR+KUTkzpa45cxwfiHo1YyeiylIAAAAAAAAAAAAAAAAAAAAAAAAAAA1jIlsVrX0v1pW0u7mP0GunxLS1rngFe0NgrN1H4pROTOlrjlzHB+IejVjJ6LKUgAAAAAAAAAAAAAAAAAAAAAAAAAADWMiWxWtfS/WlbS7uY/Qa6fEtLWueAV7Q2Cs3UfilE5M6WuOXMcH4h6NWMnospSAAAAAAAAAAAAAAAAAAAAAAAAAAANYyJbFa19L9aVtLu5j9Brp8S0ta54BXtDYKzdR+KUTkzpa45cxwfiHo1YyeiylIAAAAAAAAAAAAAAAAAAAAAAAAAAA1jIlsVrX0v1pW0u7mP0GunxLS1rngFe0NgrN1H4pROTOlrjlzHB+IejVjJ6LKUgAAAAAAAAAAAAAAAAAAAAAAAAAADWMiWxWtfS/WlbS7uY/Qa6fEtLWueAV7Q2Cs3UfilE5M6WuOXMcH4h6NWMnospSAAAAAAAAAAAAAAAAAAAAAAAAAAANYyJbFa19L9aVtLu5j9Brp8S0ta54BXtDYKzdR+KUTkzpa45cxwfiHo1YyeiylIAAAAAAAAAAAAAAAAA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908720"/>
            <a:ext cx="3268960" cy="139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http://future-day.narod.ru/flag/germany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1916832"/>
            <a:ext cx="3331840" cy="146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9" descr="data:image/jpeg;base64,/9j/4AAQSkZJRgABAQAAAQABAAD/2wCEAAkGBw0NDQwNDAwMDA0MBxYHDQwHDQ8IDA0MFBEZFiARFB8YISkgGBoxJxQfLTEhMSoyLi4yIx8zODMsNygtLisBCgoKDA0MFw8MFiscFB0rNzc4LDc3Li03LCsuKysvKywsKzA3NDQ3LDc0Miw4NywyNysrLC0rKywsLCwwNy0sLP/AABEIAMgAyAMBEQACEQEDEQH/xAAcAAACAwEBAQEAAAAAAAAAAAABAgADBwYEBQj/xABDEAACAQECBg4IBAYDAQAAAAAAAQIDBAcFBhExc9EUFjJRUlNUcXSTlLGz0hIXISVkkZKyEyJhojQ1Q0RVdSRBRSP/xAAaAQEAAwEBAQAAAAAAAAAAAAAAAQIFBAYD/8QALxEBAAECAQwCAgMBAQEBAAAAAAECAwQFFBUzNFFScXKhwdERsTKRITFTExYSBv/aAAwDAQACEQMRAD8A3ECAQCAQCAQCAQCAQCAQCAQCAQCAQCAQCAQCAQCAcrjnjcsF/gPY7r/jylD8lRUfQ9FL9Hl3R8rt2LcfNTrweDrxVc0UTETEfP8ALl3eyuQT7RHynwz23uloaCxHHT39B62VyCfaI+UZ7b3SaCxHHT39J62lyCfaI+UZ7b3SaCxHHT39B62lyCfaI+UZ7b3SjQd/jp7+k9ba5BPtEfKM9t7pNB3+Knv6D1trkE+0R8pOeW90mg7/AB09/Setv4CfaI+UZ5b3SaDv8dPf0nrb+An2iPlGeW90mg7/AB09/Q+tv4CfaI+UjPbe6TQd/ip7+k9bS5BPtEfKM9t7pNB4jjp7+h9bK5BPtEfKM9t7pToLEcdPf0ZXrrkM+vj5SM+t7pToHEcdPf0ZXqrkM+vj5Rn1vdK3/n8Tx09/SO9Vcin18fKM+t7pP/P4jjp7+gd665DPr4+UZ9b3SjQGI46e/ovrYXIZ9fHyk59b3SroHEcdPf0nrY+An2iPlGe290mgsRx09/Setf4CfaI+UZ7b3SaCxHHT39GV63wM+vj5SM+t7pNBYjjp7+jK9T4GfXx8oz63ulOgcRx09/SO9Rcin18fKM+t7p7E5BxHHT39OhxRxwWEvxv/AIOh+DKMfzVFW9L0sv6LJmOi1di5HzDNxeErw1cUVzEzMfP8Osi8p9XKjAye99/weln3ROPG6uObbyDtFfT5hm5lvUgSgAgCUIAAhACEiAUQsZIhaIOkQvEHKrlbJVmSsspMgSogQZIJPFELRBn7At/SuUi0Q+Uy7m62bUrR+tWPczSwf4TzeWy3r6enzLYKW5XMdjGMwMmvfz2TSz7onHjdXHNt5C2ivp8wzgzHqAABKACECAAgBCRRCTpELwZIhaIWIq+kFbJVmSllJkCVZlAqZIJPFELRB8xC39K5SLRD5zKmUiz5TLu7rN3aNLHuZpYP8J5vM5a19PT5lsdHcrmOtjmYGTXv57JpZ90Tjxurjm28hbRX0+YZuZj1ABAEoQABCAEJFEJMiFoMkR8rxCxIiZXiEbIJkrZZSZKWUmUCopBJ0iEwsRC6uUi0Q+dUqpMs+cyrbLPnMu8uq3Vo0se5mhg/wnm83lnX09PmWy0dyuY62QZgZLfBnseln3ROPG6uObbyFtFXT5hm5mPTgShAAEIAQkQCkQtDVbvMA2K04OpVbRZaNWo7RUi51YelJpVGkaeGtW6rUTMfy8zlXF4i1i5pt1zEfEfTrKeKODP8fZurR9/+FrhhnaQxn+snlipgtf8An2Xq0R/wtcMJ0jjP9Z/aieK2C/8AH2bq0T/wtcMI0jjP9ZcteDgSxWfB1WrZ7LRo1FaKcVOjD0ZJOokz4Ym1bptTNMfy0cl4vEXMVFNyuZj4n6ZcZj0wpBB0iFoOkFoLKQhWZVSkXfKZVNkqTJWyVXfXU7q0aWPczRwn4Tzecyzr6enzLZaO5XMdTIMwMlvgz2PS1O6Jx43VxzbWQ9oq6fMM2M16dAAEIAQIEmRC0GSIWiG1XWRy4Jo9Kq+KzXwmph4/LW21co+nZ5kdLKUVJgeecgOQvLfuut0mn4iOfFaqWpkfbKeU/TIkjJeuMkQk8UQvCSYhEyqlIvD5TKqTJfOZI2SqUlDQLqd1aNNHuNDCfhPN53LOvp6fMtlo7lcx1MgzAyW+HPY9LU7onHjdXHNtZD19XT5hmxmvTgEIAQIEiiEnSIXiDJELRDbbq1kwRRfxVXxWbGE1MPHZb26rlH1DqakzpZLzTkBRJgcreR/K63SafiI58VqpamR9sp5T9MlSMh68yRC0GbyBM/wqlItD5TKqTLPnMq2yVJK2SgANBup3Vo00e40MJ+E83ncs6+np8y2WjuVzHUyDMDJL4c9j0tTuiceN1cc21kPaKunzDNjNemQAgQJFIhJkiFog6RC8QdIheIbPdhL3RR6VV8VmzhNTDxmXNuq5R9Q6WpI6WQ885AIBzN46911ek0/ERzYvVS1Mj7ZTyn6ZKkZL2EGzELK5yJh85lTJl3ymVbZKsyVslUoEITDQrqc9fTR+00MH+E83ncta+np8y2WjuVzHWxzMDJL4c9j0tTuicmM1cc2zkTX1dPmGbGY9OgBCRSISZIhaIOkQvEHSIXiBYJlsF2cvdNHpVXxWbOE1MPF5a22rlH06ScjpZKtsApAc3eRH3VW6TS8RHNi9TLUyNttPKfpkiMh7Ik5ExCkyplItD5TKtsspJGyVSsCEJFBaGhXVZ6+nj9poYP8ACebzmWtfT0+ZbJR3K5jrYxmBkl8Oex6Wp3ROTGauObZyJr6unzDNzMenQJHIQlqWLmJGDrRYrLXq0qrqVbIqs3GvUgnJ/on7DTtYe3VREzDzOLypirWIroomPiJ3Q+vC7rBXE1u0VdZ9M1tbnw01jeKP1C+F22CeJrdpq6yM0s7k6bxvFH6gZXdYIX9Gt2mtrGaWdydOY7ij9Qond7gnia3aKusZpZ3I03jeKP1D6+C8HUbFRjZ7PFxpRm5pTk6jyyeV+1n3ooiiPin+mfiMRcv3JuXZ+apehss+KJAWwiBVhPBNG2UZULRGUqUpKbUJOm8sXlXtRWuimun4q/p9sPfuWLkXLU/FUOeq4hYKWajV7RV1nwzSzud+mcbxR+oeKriPgziqvX1NZOa2tyumMZxR+oeWeJODeKq9fU1jNrW5GlsXxR+oUyxKwdxVTr6msnNrW5GlcXxR+ofPw5inYaNltFanTqKdOzOpFyqzklJfo2UuWLcUTMQ++Gyjibl6miqY+JndDPDPehFELQdIhaGg3V56+nX2mjg9XPN5vLevp6fMtjo7lcx1sYzAyS+HPY9LU7onHjdXHNtZD19XT5hm5mvTikQkyRC0Q3nEyHuywdAibdjVU8nh8obXc5uhpwPq4zylkA885geecgKWwIgHjEC+EQJVnkA8FaqB4qkwPPOQFTYHzMZ/4C2dCkfO7q5dWC2m3zZAjIewg6RC8GSIWhoN1uevp19po4LVzzeay5r6enzLYqO5XMdjFMwMlvhz2PS1O6Jx43VxzbWQ9oq6fMM3SMx6gyRC0QZIiV4h+gMSYe68H/6+JuWNVTyeEyhtlzm+3OWQ+rjeecwPPOQFLYAAsjEC6EQGnLIgPDXqgeKrMDzTkBS2AAPnYzL/AIFs6FI+d7Vy6sFtNvmyFIx3soMkQtEHRC8O/utz19OvtNLBauebzGXNop6fMtio7lcx2MUzAyW+DPY9LPuiceN1cc23kLaKunzDOUjLepiDpELxB0iJXiG+4nSyYLwf/ro9xuWNVTyeCyjtl3m+lOZ9nE885gVNgKA8YgXQgBZKXooDxVqoHhq1APLOQFTYCgGKA8OM0fd9t6FI+d7V1OrA7Vb5sfSMd7SDJFVoMwl3t1mevp19pp4PVzzeYy5r6enzLY6O5XMdbFMwMmveXtsmln3ROPG6uObcyDtFfT5hnaRlPVxB0iF4gWCZaji9j1g2z2GyUKtWqqlGyKjNRoVJpSX6pe01rWJtU24iZ/l5PGZKxdzEV3KIj4md8PZK8LBb/rVez1dR9M6tb3LobGcMfuFbx/wXx1XqKuoZ1a3mh8Zwx+4Db7gvjqvUVNQzq1vND4zhj9waOPuC+Oq9RV1EZ3a3mh8Zwx+4dFgbCFG20Y17PJypym4Jzi6byxeR+xn3oriuPmn+nDfsXLFybd2Pip9CT9FFnxeOvVA8NWoB8vC2E6VlpSrV5ONOMlBuEXUeVvIvYitVUUx8z/T62bNd6v8A+Lf9vgyx3wdxtXqKmo+WcW97s0Vit0fuCbdsHcbV6ipqGcW95orFbo/cCsdcHcbV6ipqGcW95orF8MfuFkcdsG8bV6ipqGc2t6dE4vhj9w8uG8bsH17HaaNOpUdSrZnSgpUakE5P9WvYfO5iLc0TES6MLkzE279FdUR8RO+GdpGa9LByFisDv7q89fTx+008Hq55vL5b19PT5lsdHcrmOtjGYGUXuL22TTT7kcWO1cc27kDaK+nzDPEjKetiBbBMlbJUmQJUmSllRQQZIJMkQtENiu1lkwTR6TV8RmthNTDyGWdtq5R9PvVqx0sp4atQDyzmBy94Evd1XpFPxEfDEauWjkrao5T9MtMx6dAkUQmDJELQdIheIMkQtCMAEod9dXnr6eP2mlg/wnm8xlvX09PmWyUdyuY62MZgZVe1/a6afcjix+rjm3v/AM/tNfT5hneUynrJkrZL5zJSVZkCyopBBkiEmSIWiBbyBLVrvKmTBdLpNTxGa+E1UPHZY2yrlH0+3VqHSy3lnMCmUgOax/fu6r0in4iPhiNXLRyVtUcp+mYGY9OKRCxkiFoMkQtB0iF4FgKwgGSh391Wevp4/aaWD1c83mct6+np8y2SjuVzHWxjMDKb2/7XTT7kcWO1cc27kDaK+nzDOWzLepmQLKzIEqikAyRAdIhaIRvIEzKqUi0Q+cy1C7+fuyl0ip4jNbC6qHkcr7XVyj6fcnM6GYplIBGwOdx+/l1XpFPxEfDEauWjkra45T9MxSMt6kyQWMkQtBkiq0QYLFYQBKoBDQLqs9fTx+00sH+E83msta+np8y2SjuVzHWxjMDKL3M9k0s+6JxY7VxzbmQdor6fMM5M16eZAlApAMkQn4OkQtEJKQJlVKRaIfKZVSkWUmWm4gy920ukVPEZq4bVQ8plXa55R9PvSkfdmkbAiQHwMf17tq9Ip+Ij4YnVy0slbXTyn6ZgkZb1UQZIhaDJELRBiEgwASgrCqEjQLqs9fTx+00cH+E83mcta+np8y2SjuVzHWxzMDJ73c9k0s+6Jx43VxzbeQtoq6fMM5M16cyQDJEJ+DJELfASkETKqUi0Q+cyqlIs+cyrbLKzLQMTMMWWjYadOtaaVOarTk4VJejJJzbNCxcoi3ETLzuUcNeuYmaqKJmPiPp9p4w2DllD6z7f9bfE4MyxP+cosYbByyh9Y/62+JOZYn/OTxxhwfyyz/WP+1viMyxP+cvjY64XslewVKdG00atR14SUKUvSk0pps+OIuUTbmIl35Nwt+3iYqromI+J+meJGa9LEGSIWiDIhINgAIBkoAlABDQLqc9fTR+00cH+E83msta+np8y2WjuVzHWxzMDJ73c9k0s+6Jx438I5trIevq6fMM7SM16gyRCYg6RCxZSJiETKqUi0Q+UyqlIspMq2yVSthUoEISKQSZIhYyQWiDJELRBiEg2AAgCUAEISAENAupz19NH7TRwf4Tzeay1r6enzLZaO5XMdbHMwMovcz2TSz7onHjfwjm2sh7RV0+YZ4kZj1UQchYkpExCkyqlIt8PnMqpSLPnMkbJVK2EFAhCTJBPwKRC3wZIhaIMkQt8GCwNhABAEoAIQkAIQDQLqc9fTR7jRwf4Tzeay1r6enzLZaO5XMdbHMwMpvaXtsmln3ROLHauOfiW3kLaKunzDPsxmPVklImIUmVMpFvh8plXKRZSZI2SqVsABCZCEikFvgyRC3wZIhaIMkQt8CEgwgCUAEAEISAEIBANAup3Vo00ftNHB/hPN5rLWvp6fMtlo7lcx1sczA4jHjF5238J+nKH4UpS/JFS9LKlqPlesxdp+KnXg8ZXha5roiJmY+P5cTPEyfDqfJHPmNvfLQnLuI4Ke/sjxJnw6nyROZUb5V03f4ae/sjxHnxlT6UTmdG+Uaav8NPf2G0WfGVPpiTmlG+UaZv8NPf2G0SfGVPpiM0o3yaYv8NPf2m0OXGVPpiM0o3yjTF/hp7+02hy4yp8ojNKN8p0zf4ae/tNocuMq/KIzSjfJpm/w09/Y7RZcOr8o6iMzo3ynTV/hp7+zLEaXDq/KOoZnRvlOm7/AA09/Y7R3wqv7dQzO3vlOnL/AAU9/abSJcKr+3URmVvfJpzEcFPf2m0eXDq/t1DMre+TTmI4ae/sNo0uHV/bqJzO3vk05f4ae/tNo0uHV+UdQzO3vlGm7/DT39htFlw6vyjqGZ0b5NN3+Gnv7TaLLh1flHUMzo3yabv8NPf2m0WXDq/KOoZnRvlGmr/DT39htFlw6nyjqGZ0b5NNX+Gnv7TaLLh1PlHUMzo3yaav8NPf2O0SXDqfKIzOjfJpq/w09/brcSMWnYnU/PKaqTU/zxUWmlk/6Pvbtxbj4hw4rFV4muKq4iJiPj+Gi01kS5j6OUwFc6SlnAq2FDeAmwobwE2FDeAmwobwE2FDeAmwobwE2FDeAmwobwE2FDeAmwobwE2FDeAmwobwE2FDeAmwobwE2FDeAmwobwE2FDeAmwobwE2FDeAmwobwE2FDeAshQjHMgLQP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1" descr="data:image/jpeg;base64,/9j/4AAQSkZJRgABAQAAAQABAAD/2wCEAAkGBw0NDQwNDAwMDA0MBxYHDQwHDQ8IDA0MFBEZFiARFB8YISkgGBoxJxQfLTEhMSoyLi4yIx8zODMsNygtLisBCgoKDA0MFw8MFiscFB0rNzc4LDc3Li03LCsuKysvKywsKzA3NDQ3LDc0Miw4NywyNysrLC0rKywsLCwwNy0sLP/AABEIAMgAyAMBEQACEQEDEQH/xAAcAAACAwEBAQEAAAAAAAAAAAABAgADBwYEBQj/xABDEAACAQECBg4IBAYDAQAAAAAAAQIDBAcFBhExc9EUFjJRUlNUcXSTlLGz0hIXISVkkZKyEyJhojQ1Q0RVdSRBRSP/xAAaAQEAAwEBAQAAAAAAAAAAAAAAAQIFBAYD/8QALxEBAAECAQwCAgMBAQEBAAAAAAECAwQFFBUzNFFScXKhwdERsTKRITFTExYSBv/aAAwDAQACEQMRAD8A3ECAQCAQCAQCAQCAQCAQCAQCAQCAQCAQCAQCAQCAcrjnjcsF/gPY7r/jylD8lRUfQ9FL9Hl3R8rt2LcfNTrweDrxVc0UTETEfP8ALl3eyuQT7RHynwz23uloaCxHHT39B62VyCfaI+UZ7b3SaCxHHT39J62lyCfaI+UZ7b3SaCxHHT39B62lyCfaI+UZ7b3SjQd/jp7+k9ba5BPtEfKM9t7pNB3+Knv6D1trkE+0R8pOeW90mg7/AB09/Setv4CfaI+UZ5b3SaDv8dPf0nrb+An2iPlGeW90mg7/AB09/Q+tv4CfaI+UjPbe6TQd/ip7+k9bS5BPtEfKM9t7pNB4jjp7+h9bK5BPtEfKM9t7pToLEcdPf0ZXrrkM+vj5SM+t7pToHEcdPf0ZXqrkM+vj5Rn1vdK3/n8Tx09/SO9Vcin18fKM+t7pP/P4jjp7+gd665DPr4+UZ9b3SjQGI46e/ovrYXIZ9fHyk59b3SroHEcdPf0nrY+An2iPlGe290mgsRx09/Setf4CfaI+UZ7b3SaCxHHT39GV63wM+vj5SM+t7pNBYjjp7+jK9T4GfXx8oz63ulOgcRx09/SO9Rcin18fKM+t7p7E5BxHHT39OhxRxwWEvxv/AIOh+DKMfzVFW9L0sv6LJmOi1di5HzDNxeErw1cUVzEzMfP8Osi8p9XKjAye99/weln3ROPG6uObbyDtFfT5hm5lvUgSgAgCUIAAhACEiAUQsZIhaIOkQvEHKrlbJVmSsspMgSogQZIJPFELRBn7At/SuUi0Q+Uy7m62bUrR+tWPczSwf4TzeWy3r6enzLYKW5XMdjGMwMmvfz2TSz7onHjdXHNt5C2ivp8wzgzHqAABKACECAAgBCRRCTpELwZIhaIWIq+kFbJVmSllJkCVZlAqZIJPFELRB8xC39K5SLRD5zKmUiz5TLu7rN3aNLHuZpYP8J5vM5a19PT5lsdHcrmOtjmYGTXv57JpZ90Tjxurjm28hbRX0+YZuZj1ABAEoQABCAEJFEJMiFoMkR8rxCxIiZXiEbIJkrZZSZKWUmUCopBJ0iEwsRC6uUi0Q+dUqpMs+cyrbLPnMu8uq3Vo0se5mhg/wnm83lnX09PmWy0dyuY62QZgZLfBnseln3ROPG6uObbyFtFXT5hm5mPTgShAAEIAQkQCkQtDVbvMA2K04OpVbRZaNWo7RUi51YelJpVGkaeGtW6rUTMfy8zlXF4i1i5pt1zEfEfTrKeKODP8fZurR9/+FrhhnaQxn+snlipgtf8An2Xq0R/wtcMJ0jjP9Z/aieK2C/8AH2bq0T/wtcMI0jjP9ZcteDgSxWfB1WrZ7LRo1FaKcVOjD0ZJOokz4Ym1bptTNMfy0cl4vEXMVFNyuZj4n6ZcZj0wpBB0iFoOkFoLKQhWZVSkXfKZVNkqTJWyVXfXU7q0aWPczRwn4Tzecyzr6enzLZaO5XMdTIMwMlvgz2PS1O6Jx43VxzbWQ9oq6fMM2M16dAAEIAQIEmRC0GSIWiG1XWRy4Jo9Kq+KzXwmph4/LW21co+nZ5kdLKUVJgeecgOQvLfuut0mn4iOfFaqWpkfbKeU/TIkjJeuMkQk8UQvCSYhEyqlIvD5TKqTJfOZI2SqUlDQLqd1aNNHuNDCfhPN53LOvp6fMtlo7lcx1MgzAyW+HPY9LU7onHjdXHNtZD19XT5hmxmvTgEIAQIEiiEnSIXiDJELRDbbq1kwRRfxVXxWbGE1MPHZb26rlH1DqakzpZLzTkBRJgcreR/K63SafiI58VqpamR9sp5T9MlSMh68yRC0GbyBM/wqlItD5TKqTLPnMq2yVJK2SgANBup3Vo00e40MJ+E83ncs6+np8y2WjuVzHUyDMDJL4c9j0tTuiceN1cc21kPaKunzDNjNemQAgQJFIhJkiFog6RC8QdIheIbPdhL3RR6VV8VmzhNTDxmXNuq5R9Q6WpI6WQ885AIBzN46911ek0/ERzYvVS1Mj7ZTyn6ZKkZL2EGzELK5yJh85lTJl3ymVbZKsyVslUoEITDQrqc9fTR+00MH+E83ncta+np8y2WjuVzHWxzMDJL4c9j0tTuicmM1cc2zkTX1dPmGbGY9OgBCRSISZIhaIOkQvEHSIXiBYJlsF2cvdNHpVXxWbOE1MPF5a22rlH06ScjpZKtsApAc3eRH3VW6TS8RHNi9TLUyNttPKfpkiMh7Ik5ExCkyplItD5TKtsspJGyVSsCEJFBaGhXVZ6+nj9poYP8ACebzmWtfT0+ZbJR3K5jrYxmBkl8Oex6Wp3ROTGauObZyJr6unzDNzMenQJHIQlqWLmJGDrRYrLXq0qrqVbIqs3GvUgnJ/on7DTtYe3VREzDzOLypirWIroomPiJ3Q+vC7rBXE1u0VdZ9M1tbnw01jeKP1C+F22CeJrdpq6yM0s7k6bxvFH6gZXdYIX9Gt2mtrGaWdydOY7ij9Qond7gnia3aKusZpZ3I03jeKP1D6+C8HUbFRjZ7PFxpRm5pTk6jyyeV+1n3ooiiPin+mfiMRcv3JuXZ+apehss+KJAWwiBVhPBNG2UZULRGUqUpKbUJOm8sXlXtRWuimun4q/p9sPfuWLkXLU/FUOeq4hYKWajV7RV1nwzSzud+mcbxR+oeKriPgziqvX1NZOa2tyumMZxR+oeWeJODeKq9fU1jNrW5GlsXxR+oUyxKwdxVTr6msnNrW5GlcXxR+ofPw5inYaNltFanTqKdOzOpFyqzklJfo2UuWLcUTMQ++Gyjibl6miqY+JndDPDPehFELQdIhaGg3V56+nX2mjg9XPN5vLevp6fMtjo7lcx1sYzAyS+HPY9LU7onHjdXHNtZD19XT5hm5mvTikQkyRC0Q3nEyHuywdAibdjVU8nh8obXc5uhpwPq4zylkA885geecgKWwIgHjEC+EQJVnkA8FaqB4qkwPPOQFTYHzMZ/4C2dCkfO7q5dWC2m3zZAjIewg6RC8GSIWhoN1uevp19po4LVzzeay5r6enzLYqO5XMdjFMwMlvhz2PS1O6Jx43VxzbWQ9oq6fMM3SMx6gyRC0QZIiV4h+gMSYe68H/6+JuWNVTyeEyhtlzm+3OWQ+rjeecwPPOQFLYAAsjEC6EQGnLIgPDXqgeKrMDzTkBS2AAPnYzL/AIFs6FI+d7Vy6sFtNvmyFIx3soMkQtEHRC8O/utz19OvtNLBauebzGXNop6fMtio7lcx2MUzAyW+DPY9LPuiceN1cc23kLaKunzDOUjLepiDpELxB0iJXiG+4nSyYLwf/ro9xuWNVTyeCyjtl3m+lOZ9nE885gVNgKA8YgXQgBZKXooDxVqoHhq1APLOQFTYCgGKA8OM0fd9t6FI+d7V1OrA7Vb5sfSMd7SDJFVoMwl3t1mevp19pp4PVzzeYy5r6enzLY6O5XMdbFMwMmveXtsmln3ROPG6uObcyDtFfT5hnaRlPVxB0iF4gWCZaji9j1g2z2GyUKtWqqlGyKjNRoVJpSX6pe01rWJtU24iZ/l5PGZKxdzEV3KIj4md8PZK8LBb/rVez1dR9M6tb3LobGcMfuFbx/wXx1XqKuoZ1a3mh8Zwx+4Db7gvjqvUVNQzq1vND4zhj9waOPuC+Oq9RV1EZ3a3mh8Zwx+4dFgbCFG20Y17PJypym4Jzi6byxeR+xn3oriuPmn+nDfsXLFybd2Pip9CT9FFnxeOvVA8NWoB8vC2E6VlpSrV5ONOMlBuEXUeVvIvYitVUUx8z/T62bNd6v8A+Lf9vgyx3wdxtXqKmo+WcW97s0Vit0fuCbdsHcbV6ipqGcW95orFbo/cCsdcHcbV6ipqGcW95orF8MfuFkcdsG8bV6ipqGc2t6dE4vhj9w8uG8bsH17HaaNOpUdSrZnSgpUakE5P9WvYfO5iLc0TES6MLkzE279FdUR8RO+GdpGa9LByFisDv7q89fTx+008Hq55vL5b19PT5lsdHcrmOtjGYGUXuL22TTT7kcWO1cc27kDaK+nzDPEjKetiBbBMlbJUmQJUmSllRQQZIJMkQtENiu1lkwTR6TV8RmthNTDyGWdtq5R9PvVqx0sp4atQDyzmBy94Evd1XpFPxEfDEauWjkrao5T9MtMx6dAkUQmDJELQdIheIMkQtCMAEod9dXnr6eP2mlg/wnm8xlvX09PmWyUdyuY62MZgZVe1/a6afcjix+rjm3v/AM/tNfT5hneUynrJkrZL5zJSVZkCyopBBkiEmSIWiBbyBLVrvKmTBdLpNTxGa+E1UPHZY2yrlH0+3VqHSy3lnMCmUgOax/fu6r0in4iPhiNXLRyVtUcp+mYGY9OKRCxkiFoMkQtB0iF4FgKwgGSh391Wevp4/aaWD1c83mct6+np8y2SjuVzHWxjMDKb2/7XTT7kcWO1cc27kDaK+nzDOWzLepmQLKzIEqikAyRAdIhaIRvIEzKqUi0Q+cy1C7+fuyl0ip4jNbC6qHkcr7XVyj6fcnM6GYplIBGwOdx+/l1XpFPxEfDEauWjkra45T9MxSMt6kyQWMkQtBkiq0QYLFYQBKoBDQLqs9fTx+00sH+E83msta+np8y2SjuVzHWxjMDKL3M9k0s+6JxY7VxzbmQdor6fMM5M16eZAlApAMkQn4OkQtEJKQJlVKRaIfKZVSkWUmWm4gy920ukVPEZq4bVQ8plXa55R9PvSkfdmkbAiQHwMf17tq9Ip+Ij4YnVy0slbXTyn6ZgkZb1UQZIhaDJELRBiEgwASgrCqEjQLqs9fTx+00cH+E83mcta+np8y2SjuVzHWxzMDJ73c9k0s+6Jx43VxzbeQtoq6fMM5M16cyQDJEJ+DJELfASkETKqUi0Q+cyqlIs+cyrbLKzLQMTMMWWjYadOtaaVOarTk4VJejJJzbNCxcoi3ETLzuUcNeuYmaqKJmPiPp9p4w2DllD6z7f9bfE4MyxP+cosYbByyh9Y/62+JOZYn/OTxxhwfyyz/WP+1viMyxP+cvjY64XslewVKdG00atR14SUKUvSk0pps+OIuUTbmIl35Nwt+3iYqromI+J+meJGa9LEGSIWiDIhINgAIBkoAlABDQLqc9fTR+00cH+E83msta+np8y2WjuVzHWxzMDJ73c9k0s+6Jx438I5trIevq6fMM7SM16gyRCYg6RCxZSJiETKqUi0Q+UyqlIspMq2yVSthUoEISKQSZIhYyQWiDJELRBiEg2AAgCUAEISAENAupz19NH7TRwf4Tzeay1r6enzLZaO5XMdbHMwMovcz2TSz7onHjfwjm2sh7RV0+YZ4kZj1UQchYkpExCkyqlIt8PnMqpSLPnMkbJVK2EFAhCTJBPwKRC3wZIhaIMkQt8GCwNhABAEoAIQkAIQDQLqc9fTR7jRwf4Tzeay1r6enzLZaO5XMdbHMwMpvaXtsmln3ROLHauOfiW3kLaKunzDPsxmPVklImIUmVMpFvh8plXKRZSZI2SqVsABCZCEikFvgyRC3wZIhaIMkQt8CEgwgCUAEAEISAEIBANAup3Vo00ftNHB/hPN5rLWvp6fMtlo7lcx1sczA4jHjF5238J+nKH4UpS/JFS9LKlqPlesxdp+KnXg8ZXha5roiJmY+P5cTPEyfDqfJHPmNvfLQnLuI4Ke/sjxJnw6nyROZUb5V03f4ae/sjxHnxlT6UTmdG+Uaav8NPf2G0WfGVPpiTmlG+UaZv8NPf2G0SfGVPpiM0o3yaYv8NPf2m0OXGVPpiM0o3yjTF/hp7+02hy4yp8ojNKN8p0zf4ae/tNocuMq/KIzSjfJpm/w09/Y7RZcOr8o6iMzo3ynTV/hp7+zLEaXDq/KOoZnRvlOm7/AA09/Y7R3wqv7dQzO3vlOnL/AAU9/abSJcKr+3URmVvfJpzEcFPf2m0eXDq/t1DMre+TTmI4ae/sNo0uHV/bqJzO3vk05f4ae/tNo0uHV+UdQzO3vlGm7/DT39htFlw6vyjqGZ0b5NN3+Gnv7TaLLh1flHUMzo3yabv8NPf2m0WXDq/KOoZnRvlGmr/DT39htFlw6nyjqGZ0b5NNX+Gnv7TaLLh1PlHUMzo3yaav8NPf2O0SXDqfKIzOjfJpq/w09/brcSMWnYnU/PKaqTU/zxUWmlk/6Pvbtxbj4hw4rFV4muKq4iJiPj+Gi01kS5j6OUwFc6SlnAq2FDeAmwobwE2FDeAmwobwE2FDeAmwobwE2FDeAmwobwE2FDeAmwobwE2FDeAmwobwE2FDeAmwobwE2FDeAmwobwE2FDeAmwobwE2FDeAmwobwE2FDeAshQjHMgLQP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3008031"/>
            <a:ext cx="3505200" cy="183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Picture 14" descr="http://www.flagi-mira.ru/picture/avstriyskiy-flag.g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5004" y="4841641"/>
            <a:ext cx="2824195" cy="172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710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1" y="836712"/>
            <a:ext cx="5714999" cy="28970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Arial"/>
              </a:rPr>
              <a:t>   В России </a:t>
            </a:r>
            <a:r>
              <a:rPr lang="ru-RU" sz="4000" b="1" dirty="0">
                <a:solidFill>
                  <a:srgbClr val="FF0000"/>
                </a:solidFill>
                <a:latin typeface="Arial"/>
              </a:rPr>
              <a:t>праздник отмечался </a:t>
            </a:r>
            <a:r>
              <a:rPr lang="ru-RU" sz="4000" b="1" dirty="0" smtClean="0">
                <a:solidFill>
                  <a:srgbClr val="FF0000"/>
                </a:solidFill>
                <a:latin typeface="Arial"/>
              </a:rPr>
              <a:t>впервые 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Arial"/>
              </a:rPr>
              <a:t>   в </a:t>
            </a:r>
            <a:r>
              <a:rPr lang="ru-RU" sz="4000" b="1" dirty="0">
                <a:solidFill>
                  <a:srgbClr val="FF0000"/>
                </a:solidFill>
                <a:latin typeface="Arial"/>
              </a:rPr>
              <a:t>1913 году.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Users\Марат\Desktop\th (4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438400"/>
            <a:ext cx="3528392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77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72000" cy="582136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Улыбнулось солнышко,</a:t>
            </a:r>
            <a:br>
              <a:rPr lang="ru-RU" sz="2800" b="1" dirty="0" smtClean="0"/>
            </a:br>
            <a:r>
              <a:rPr lang="ru-RU" sz="2800" b="1" dirty="0" smtClean="0"/>
              <a:t>Заглянув в окошко.</a:t>
            </a:r>
            <a:br>
              <a:rPr lang="ru-RU" sz="2800" b="1" dirty="0" smtClean="0"/>
            </a:br>
            <a:r>
              <a:rPr lang="ru-RU" sz="2800" b="1" dirty="0" smtClean="0"/>
              <a:t>И согрело ласково</a:t>
            </a:r>
            <a:br>
              <a:rPr lang="ru-RU" sz="2800" b="1" dirty="0" smtClean="0"/>
            </a:br>
            <a:r>
              <a:rPr lang="ru-RU" sz="2800" b="1" dirty="0" smtClean="0"/>
              <a:t>Мамины ладошки.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Зацвели мимозы</a:t>
            </a:r>
            <a:br>
              <a:rPr lang="ru-RU" sz="2800" b="1" dirty="0" smtClean="0"/>
            </a:br>
            <a:r>
              <a:rPr lang="ru-RU" sz="2800" b="1" dirty="0" smtClean="0"/>
              <a:t>Под твоим окном —</a:t>
            </a:r>
            <a:br>
              <a:rPr lang="ru-RU" sz="2800" b="1" dirty="0" smtClean="0"/>
            </a:br>
            <a:r>
              <a:rPr lang="ru-RU" sz="2800" b="1" dirty="0" smtClean="0"/>
              <a:t>День 8 марта</a:t>
            </a:r>
            <a:br>
              <a:rPr lang="ru-RU" sz="2800" b="1" dirty="0" smtClean="0"/>
            </a:br>
            <a:r>
              <a:rPr lang="ru-RU" sz="2800" b="1" dirty="0" smtClean="0"/>
              <a:t>Постучался в дом.</a:t>
            </a:r>
            <a:endParaRPr lang="ru-RU" sz="2800" b="1" dirty="0"/>
          </a:p>
        </p:txBody>
      </p:sp>
      <p:pic>
        <p:nvPicPr>
          <p:cNvPr id="16386" name="Picture 2" descr="Мимоза 8 марта - 8 март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3925" y="3657600"/>
            <a:ext cx="4410075" cy="3614937"/>
          </a:xfrm>
          <a:prstGeom prst="rect">
            <a:avLst/>
          </a:prstGeom>
          <a:noFill/>
        </p:spPr>
      </p:pic>
      <p:pic>
        <p:nvPicPr>
          <p:cNvPr id="5" name="Picture 2" descr="Анимация с 8-марта (37) - Анимационные - BORT.S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52400"/>
            <a:ext cx="41148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189</Words>
  <Application>Microsoft Office PowerPoint</Application>
  <PresentationFormat>Экран (4:3)</PresentationFormat>
  <Paragraphs>63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Office Theme</vt:lpstr>
      <vt:lpstr>Презентация PowerPoint</vt:lpstr>
      <vt:lpstr>Весна</vt:lpstr>
      <vt:lpstr> Назовите весенние месяцы… </vt:lpstr>
      <vt:lpstr>Какой праздник мы отмечаем в марте? </vt:lpstr>
      <vt:lpstr>Кого мы поздравляем в этот день?</vt:lpstr>
      <vt:lpstr>Международный женский день</vt:lpstr>
      <vt:lpstr>Презентация PowerPoint</vt:lpstr>
      <vt:lpstr>Презентация PowerPoint</vt:lpstr>
      <vt:lpstr>Улыбнулось солнышко, Заглянув в окошко. И согрело ласково Мамины ладошки.  Зацвели мимозы Под твоим окном — День 8 марта Постучался в дом.</vt:lpstr>
      <vt:lpstr>Мамочка любимая, Праздник у тебя. Будь же ты красивая И счастливая.</vt:lpstr>
      <vt:lpstr>Презентация PowerPoint</vt:lpstr>
      <vt:lpstr>Презентация PowerPoint</vt:lpstr>
      <vt:lpstr>Мамин день!  Мамин день! Платье лучшее надень! Утром встань пораньше, В доме прибери, Что-нибудь хорошее Маме подари.  </vt:lpstr>
      <vt:lpstr>Кто пришёл ко мне с утра?  Кто сказал, вставать пора? </vt:lpstr>
      <vt:lpstr>Кашу кто успел сварить? Чаю в чашку налить ?</vt:lpstr>
      <vt:lpstr>Кто косички мне заплёл? </vt:lpstr>
      <vt:lpstr>Кто цветов в саду нарвал? </vt:lpstr>
      <vt:lpstr>Целый дом один убрал? </vt:lpstr>
      <vt:lpstr>Кто меня поцеловал? </vt:lpstr>
      <vt:lpstr>Кто на свете лучше всех? </vt:lpstr>
      <vt:lpstr>Презентация PowerPoint</vt:lpstr>
      <vt:lpstr>Встану утром рано, Поцелую маму. Подарю цветов букет - Лучше мамы в мире нет! </vt:lpstr>
      <vt:lpstr>Танец мам и детей</vt:lpstr>
      <vt:lpstr>Назовите «Ласковые  и нежные  слова  о МАМЕ»!</vt:lpstr>
      <vt:lpstr>Презентация PowerPoint</vt:lpstr>
      <vt:lpstr>Маму я свою люблю, Ей подарок подарю. Я подарок сделал сам Из бумаги с красками. Маме я его отдам, Обнимая ласково. </vt:lpstr>
      <vt:lpstr>Укрась торт</vt:lpstr>
      <vt:lpstr> МОЯ БАБУЛЕНЬКА   Я бабуленьку родную  Очень крепко поцелую, Ведь бабуленька моя Очень-очень добрая. </vt:lpstr>
      <vt:lpstr>ПОЖЕЛАНИЕ БАБУШКЕ  Бабушка любимая, Самая красивая! Будь всегда счастливой, Мудрой и красивой. С праздником, родная! Тебя я  поздравляю! </vt:lpstr>
      <vt:lpstr>Игра «Завяжи косынку»</vt:lpstr>
      <vt:lpstr>Презентация PowerPoint</vt:lpstr>
      <vt:lpstr> ЛЮБИМОМУ УЧИТЕЛЮ Своим ученикам Вы сердце отдаёте! За всё спасибо вам, Успехов вам в работе!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Bek</dc:creator>
  <cp:lastModifiedBy>Григорий</cp:lastModifiedBy>
  <cp:revision>96</cp:revision>
  <dcterms:created xsi:type="dcterms:W3CDTF">2015-02-28T19:19:45Z</dcterms:created>
  <dcterms:modified xsi:type="dcterms:W3CDTF">2016-02-09T17:37:39Z</dcterms:modified>
</cp:coreProperties>
</file>